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5C41A-7C42-4B2B-A668-D7566AA565AC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683B7-1D69-417D-ABAE-863BC6068D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447800"/>
            <a:ext cx="7772400" cy="4953000"/>
          </a:xfrm>
        </p:spPr>
        <p:txBody>
          <a:bodyPr>
            <a:normAutofit lnSpcReduction="10000"/>
          </a:bodyPr>
          <a:lstStyle/>
          <a:p>
            <a:pPr marL="514350" indent="-514350" algn="l">
              <a:buAutoNum type="arabicPeriod"/>
            </a:pPr>
            <a:r>
              <a:rPr lang="vi-VN" dirty="0" smtClean="0">
                <a:solidFill>
                  <a:schemeClr val="tx1"/>
                </a:solidFill>
                <a:latin typeface="+mj-lt"/>
              </a:rPr>
              <a:t>Tom Pilston went to Chicago for holiday.</a:t>
            </a:r>
          </a:p>
          <a:p>
            <a:pPr marL="514350" indent="-514350" algn="l">
              <a:buAutoNum type="arabicPeriod"/>
            </a:pPr>
            <a:r>
              <a:rPr lang="vi-VN" dirty="0" smtClean="0">
                <a:solidFill>
                  <a:schemeClr val="tx1"/>
                </a:solidFill>
                <a:latin typeface="+mj-lt"/>
              </a:rPr>
              <a:t>He couln’t take the photograph of Obama because he forgot his camera.</a:t>
            </a:r>
          </a:p>
          <a:p>
            <a:pPr marL="514350" indent="-514350" algn="l">
              <a:buAutoNum type="arabicPeriod"/>
            </a:pPr>
            <a:r>
              <a:rPr lang="vi-VN" dirty="0" smtClean="0">
                <a:solidFill>
                  <a:schemeClr val="tx1"/>
                </a:solidFill>
                <a:latin typeface="+mj-lt"/>
              </a:rPr>
              <a:t>People were waiting to see Obama on the TV screens.</a:t>
            </a:r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vi-VN" dirty="0">
                <a:solidFill>
                  <a:schemeClr val="tx1"/>
                </a:solidFill>
                <a:latin typeface="+mj-lt"/>
              </a:rPr>
              <a:t>It wasn’t a cold night</a:t>
            </a:r>
            <a:r>
              <a:rPr lang="vi-VN" dirty="0" smtClean="0">
                <a:solidFill>
                  <a:schemeClr val="tx1"/>
                </a:solidFill>
                <a:latin typeface="+mj-lt"/>
              </a:rPr>
              <a:t>.</a:t>
            </a:r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vi-VN" dirty="0" smtClean="0">
                <a:solidFill>
                  <a:schemeClr val="tx1"/>
                </a:solidFill>
                <a:latin typeface="+mj-lt"/>
              </a:rPr>
              <a:t>He took this photo inside the center.</a:t>
            </a:r>
          </a:p>
          <a:p>
            <a:pPr marL="514350" indent="-514350" algn="l">
              <a:buFont typeface="Arial" pitchFamily="34" charset="0"/>
              <a:buAutoNum type="arabicPeriod"/>
            </a:pPr>
            <a:r>
              <a:rPr lang="vi-VN" dirty="0" smtClean="0">
                <a:solidFill>
                  <a:schemeClr val="tx1"/>
                </a:solidFill>
                <a:latin typeface="+mj-lt"/>
              </a:rPr>
              <a:t>People lost control of their feelings when Obama won the election.</a:t>
            </a:r>
            <a:endParaRPr lang="vi-VN" dirty="0">
              <a:solidFill>
                <a:schemeClr val="tx1"/>
              </a:solidFill>
              <a:latin typeface="+mj-lt"/>
            </a:endParaRPr>
          </a:p>
          <a:p>
            <a:pPr marL="514350" indent="-514350" algn="l">
              <a:buAutoNum type="arabicPeriod"/>
            </a:pPr>
            <a:endParaRPr lang="vi-VN" dirty="0" smtClean="0">
              <a:solidFill>
                <a:schemeClr val="tx1"/>
              </a:solidFill>
              <a:latin typeface="+mj-lt"/>
            </a:endParaRPr>
          </a:p>
          <a:p>
            <a:pPr marL="514350" indent="-514350" algn="l">
              <a:buAutoNum type="arabicPeriod"/>
            </a:pP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762000" y="228600"/>
            <a:ext cx="7772400" cy="1162050"/>
          </a:xfrm>
        </p:spPr>
        <p:txBody>
          <a:bodyPr>
            <a:normAutofit/>
          </a:bodyPr>
          <a:lstStyle/>
          <a:p>
            <a:pPr algn="l"/>
            <a:r>
              <a:rPr lang="vi-VN" sz="2800" b="1" dirty="0" smtClean="0">
                <a:solidFill>
                  <a:srgbClr val="FF0000"/>
                </a:solidFill>
              </a:rPr>
              <a:t>Task 2</a:t>
            </a:r>
            <a:r>
              <a:rPr lang="vi-VN" sz="2800" dirty="0" smtClean="0"/>
              <a:t>: Read the text again and decide whether the following statements are True (T) or False (F).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8077200" y="1371600"/>
            <a:ext cx="4572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24600" y="2438400"/>
            <a:ext cx="4572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52800" y="3429000"/>
            <a:ext cx="4572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29200" y="3886200"/>
            <a:ext cx="4572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15200" y="4419600"/>
            <a:ext cx="4572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solidFill>
                  <a:srgbClr val="FF0000"/>
                </a:solidFill>
              </a:rPr>
              <a:t>F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62600" y="5486400"/>
            <a:ext cx="4572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T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clipartpanda.com/problem-y9izj7Ac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19214">
            <a:off x="455593" y="430117"/>
            <a:ext cx="1750836" cy="1123996"/>
          </a:xfrm>
          <a:prstGeom prst="rect">
            <a:avLst/>
          </a:prstGeom>
          <a:noFill/>
        </p:spPr>
      </p:pic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2667000" y="304800"/>
            <a:ext cx="4419600" cy="64633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vocabulary</a:t>
            </a:r>
            <a:endParaRPr kumimoji="0" lang="en-US" sz="2800" b="1" i="1" u="none" strike="noStrike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vi-VN" b="1" dirty="0" smtClean="0">
                <a:solidFill>
                  <a:srgbClr val="C00000"/>
                </a:solidFill>
              </a:rPr>
              <a:t>1</a:t>
            </a:r>
            <a:r>
              <a:rPr lang="vi-VN" b="1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vi-VN" b="1" dirty="0" smtClean="0">
                <a:solidFill>
                  <a:srgbClr val="C00000"/>
                </a:solidFill>
              </a:rPr>
              <a:t>Moment (</a:t>
            </a:r>
            <a:r>
              <a:rPr lang="vi-VN" b="1" smtClean="0">
                <a:solidFill>
                  <a:srgbClr val="C00000"/>
                </a:solidFill>
              </a:rPr>
              <a:t>n): very short period of t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100</Words>
  <Application>Microsoft Office PowerPoint</Application>
  <PresentationFormat>On-screen Show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Task 2: Read the text again and decide whether the following statements are True (T) or False (F).</vt:lpstr>
      <vt:lpstr> vocabulary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2: Read the text again and decide whether the following statements are True (T) or False (F).</dc:title>
  <dc:creator>tnh</dc:creator>
  <cp:lastModifiedBy>tnh</cp:lastModifiedBy>
  <cp:revision>1</cp:revision>
  <dcterms:created xsi:type="dcterms:W3CDTF">2017-10-19T03:50:40Z</dcterms:created>
  <dcterms:modified xsi:type="dcterms:W3CDTF">2017-10-19T04:25:37Z</dcterms:modified>
</cp:coreProperties>
</file>